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918" autoAdjust="0"/>
  </p:normalViewPr>
  <p:slideViewPr>
    <p:cSldViewPr snapToGrid="0">
      <p:cViewPr varScale="1">
        <p:scale>
          <a:sx n="86" d="100"/>
          <a:sy n="86" d="100"/>
        </p:scale>
        <p:origin x="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885E-05F8-4980-AE74-89F6A372CD87}" type="datetimeFigureOut">
              <a:rPr lang="en-US" smtClean="0"/>
              <a:t>3/12/22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AFB4-54EF-41B2-90BF-0FF346F1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3L0iKqCaC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KMPrSODf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</a:t>
            </a:r>
            <a:r>
              <a:rPr lang="en-US" baseline="0" dirty="0"/>
              <a:t> talk about how our friends and how our classroom peers can look out for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it can be hard to see what others see depending on how we look at a situation. Our friends, classmates, teachers,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parents can point out something different that we might not have noticed before.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can be applied to identifying red flags of a trafficker. Traffickers know how to build a relationship of trust with individuals very quickly. Our friends and school peers can look for red flags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keep each other safe to prevent sex trafficking.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Whether</a:t>
            </a:r>
            <a:r>
              <a:rPr lang="en-US" baseline="0" dirty="0"/>
              <a:t> you're walking down the hallway or hanging out with friends, if you see any red flag or hear something that sounds like a red flag, speak to a trusted adult. </a:t>
            </a:r>
          </a:p>
          <a:p>
            <a:endParaRPr lang="en-US" baseline="0" dirty="0"/>
          </a:p>
          <a:p>
            <a:r>
              <a:rPr lang="en-US" baseline="0" dirty="0"/>
              <a:t>If a classmate or friend said something that does not seem right, speak to an adult who will help make sure they are safe. If a friend or classmate asks you to keep a secret, but you are worried about them, don’t be afraid to speak to a trusted adult.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read flags we can</a:t>
            </a:r>
            <a:r>
              <a:rPr lang="en-US" baseline="0" dirty="0"/>
              <a:t> look out for from our peers are, are they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isolating more (Like, are they not hanging out with you and are spending more time with a boyfriend or girl friend or a new set of friends?)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 they have an older boyfriend or girlfriend?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 they have new items (like a phone, backpack/purse, shoes, clothes, hair style, nails done, etc.) that you know they can't afford?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https://www.youtube.com/watch?v=c3L0iKqCaC0</a:t>
            </a:r>
            <a:endParaRPr lang="en-US" dirty="0"/>
          </a:p>
          <a:p>
            <a:endParaRPr lang="en-US" dirty="0"/>
          </a:p>
          <a:p>
            <a:r>
              <a:rPr lang="en-US" dirty="0"/>
              <a:t>Red flags: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“He was older, like</a:t>
            </a:r>
            <a:r>
              <a:rPr lang="en-US" baseline="0" dirty="0"/>
              <a:t> a lot older”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Dating an older guy, “We’re just hanging out”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Hanging out at school, after school, and DMs = isolation (DMs-Direct Messages, a private messaging feature on Twitter.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They are inherently more personal, intimate, and exclusive than a public post, since no one can see them but the sender and recipient, who often must be already following each other on the social media platform.</a:t>
            </a:r>
            <a:r>
              <a:rPr lang="en-US" baseline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Ignoring, disappearing for weeks = isolation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“He doesn’t want me to talk about me and him” or talk to friends =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Checking phone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Coercion = good grades in 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5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https://www.youtube.com/watch?v=TJKMPrSODfQ</a:t>
            </a:r>
            <a:endParaRPr lang="en-US" dirty="0"/>
          </a:p>
          <a:p>
            <a:endParaRPr lang="en-US" dirty="0"/>
          </a:p>
          <a:p>
            <a:r>
              <a:rPr lang="en-US" dirty="0"/>
              <a:t>Red flags: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Older guy at coffee 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Older guy complementing girls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Older guy inviting girls to a party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Exchanging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Older guy picking up girl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“Sweetie” nick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Nice car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Presents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“Asking girl” to help him get money so his car isn’t taken away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Dating other older guys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New clothes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Missing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Drinking alcohol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Not returning friends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notice something is different about your friend,</a:t>
            </a:r>
            <a:r>
              <a:rPr lang="en-US" baseline="0" dirty="0"/>
              <a:t> ask them about it. </a:t>
            </a:r>
          </a:p>
          <a:p>
            <a:pPr algn="ctr"/>
            <a:r>
              <a:rPr lang="en-US" baseline="0" dirty="0"/>
              <a:t>	Where did you get that purse? How did you meet your boyfriend? How old is your boyfriend?</a:t>
            </a:r>
          </a:p>
          <a:p>
            <a:r>
              <a:rPr lang="en-US" baseline="0" dirty="0"/>
              <a:t>Always seek help from a trusted adult and know that you are not going to get into trouble. Getting help from an adult means that you are concerned about your friend's safety.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BAFB4-54EF-41B2-90BF-0FF346F13D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2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7E45-31A7-4E2E-A68F-F00575EE0F3F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64A23-AE15-4F14-AD23-606B01680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3L0iKqCaC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KMPrSODf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Friends and Peers Looking Out for Each Other</a:t>
            </a:r>
          </a:p>
        </p:txBody>
      </p:sp>
    </p:spTree>
    <p:extLst>
      <p:ext uri="{BB962C8B-B14F-4D97-AF65-F5344CB8AC3E}">
        <p14:creationId xmlns:p14="http://schemas.microsoft.com/office/powerpoint/2010/main" val="118562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492" y="-84839"/>
            <a:ext cx="11269362" cy="69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33600" y="1888781"/>
            <a:ext cx="7888755" cy="30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431"/>
          <a:stretch/>
        </p:blipFill>
        <p:spPr>
          <a:xfrm>
            <a:off x="0" y="276355"/>
            <a:ext cx="2832100" cy="5935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095"/>
          <a:stretch/>
        </p:blipFill>
        <p:spPr>
          <a:xfrm>
            <a:off x="4987924" y="1348764"/>
            <a:ext cx="5745355" cy="37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91840" y="1672046"/>
            <a:ext cx="5773783" cy="485938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ave 4"/>
          <p:cNvSpPr/>
          <p:nvPr/>
        </p:nvSpPr>
        <p:spPr>
          <a:xfrm rot="19955909">
            <a:off x="3513569" y="107173"/>
            <a:ext cx="1860823" cy="1449615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/>
            <a:endCxn id="4" idx="1"/>
          </p:cNvCxnSpPr>
          <p:nvPr/>
        </p:nvCxnSpPr>
        <p:spPr>
          <a:xfrm>
            <a:off x="3291840" y="757646"/>
            <a:ext cx="845551" cy="1626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uple Silhouette Romance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84" y="2204150"/>
            <a:ext cx="819392" cy="10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ular Iconos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/>
        </p:blipFill>
        <p:spPr bwMode="auto">
          <a:xfrm rot="466880">
            <a:off x="6480916" y="3241301"/>
            <a:ext cx="1636724" cy="13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0629" t="-1" r="1771" b="71736"/>
          <a:stretch/>
        </p:blipFill>
        <p:spPr>
          <a:xfrm>
            <a:off x="5550917" y="5075313"/>
            <a:ext cx="2099816" cy="735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589" t="6004" r="69911" b="69353"/>
          <a:stretch/>
        </p:blipFill>
        <p:spPr>
          <a:xfrm>
            <a:off x="3726579" y="3975398"/>
            <a:ext cx="925159" cy="1013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9256" t="6854" r="41485" b="71294"/>
          <a:stretch/>
        </p:blipFill>
        <p:spPr>
          <a:xfrm>
            <a:off x="4784184" y="3722880"/>
            <a:ext cx="896093" cy="1016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7333" t="25556" r="73200" b="38889"/>
          <a:stretch/>
        </p:blipFill>
        <p:spPr>
          <a:xfrm rot="21414278">
            <a:off x="6900102" y="2749671"/>
            <a:ext cx="387978" cy="4251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52399" t="25556" r="27334" b="38889"/>
          <a:stretch/>
        </p:blipFill>
        <p:spPr>
          <a:xfrm rot="673868">
            <a:off x="7607803" y="2800760"/>
            <a:ext cx="428775" cy="4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2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1: Friends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57581"/>
            <a:ext cx="10515600" cy="929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Share: what red flags can you identify?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3BC8871-2A72-43AA-9251-433D63F7E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11" t="28534" r="29389" b="23733"/>
          <a:stretch/>
        </p:blipFill>
        <p:spPr>
          <a:xfrm>
            <a:off x="3435096" y="1583503"/>
            <a:ext cx="5321808" cy="3273552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98A502A-AD4A-4BC2-A11C-7243E22A9B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32" t="25791" r="25874" b="35300"/>
          <a:stretch/>
        </p:blipFill>
        <p:spPr>
          <a:xfrm>
            <a:off x="5531004" y="2804988"/>
            <a:ext cx="1308773" cy="113511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32233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2: Friends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135" y="5708895"/>
            <a:ext cx="10515600" cy="929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Share: what red flags can you identify?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2C109A9-03CF-48CD-8B1F-CE0C7E076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8" t="20800" r="32222" b="25452"/>
          <a:stretch/>
        </p:blipFill>
        <p:spPr>
          <a:xfrm>
            <a:off x="2688336" y="1819656"/>
            <a:ext cx="5940539" cy="3218688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833A433D-EF5D-446C-9E74-698722837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558" y="2862023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49" y="1461256"/>
            <a:ext cx="5409065" cy="36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8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610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Friends and Peers Looking Out for Each Other</vt:lpstr>
      <vt:lpstr>PowerPoint Presentation</vt:lpstr>
      <vt:lpstr>PowerPoint Presentation</vt:lpstr>
      <vt:lpstr>PowerPoint Presentation</vt:lpstr>
      <vt:lpstr>PowerPoint Presentation</vt:lpstr>
      <vt:lpstr>Video 1: Friends can Help</vt:lpstr>
      <vt:lpstr>Video 2: Friends can Help</vt:lpstr>
      <vt:lpstr>PowerPoint Presentation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and Peers Looking Out for Each Other</dc:title>
  <dc:creator>Veronica Duffield</dc:creator>
  <cp:lastModifiedBy>KA PEASLEE</cp:lastModifiedBy>
  <cp:revision>24</cp:revision>
  <dcterms:created xsi:type="dcterms:W3CDTF">2021-12-16T17:07:41Z</dcterms:created>
  <dcterms:modified xsi:type="dcterms:W3CDTF">2022-03-12T19:06:11Z</dcterms:modified>
</cp:coreProperties>
</file>