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58" r:id="rId4"/>
    <p:sldId id="263" r:id="rId5"/>
    <p:sldId id="260" r:id="rId6"/>
    <p:sldId id="264"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onica Duffield" initials="VD" lastIdx="1" clrIdx="0">
    <p:extLst>
      <p:ext uri="{19B8F6BF-5375-455C-9EA6-DF929625EA0E}">
        <p15:presenceInfo xmlns:p15="http://schemas.microsoft.com/office/powerpoint/2012/main" userId="S-1-5-21-1864253520-1647712531-16515117-3930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553" autoAdjust="0"/>
  </p:normalViewPr>
  <p:slideViewPr>
    <p:cSldViewPr snapToGrid="0">
      <p:cViewPr varScale="1">
        <p:scale>
          <a:sx n="74" d="100"/>
          <a:sy n="74" d="100"/>
        </p:scale>
        <p:origin x="14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D986C8-BDD3-447B-B4D0-8CEB3A39066D}" type="datetimeFigureOut">
              <a:rPr lang="en-US" smtClean="0"/>
              <a:t>3/12/22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17C03-2DCB-48EA-8E3B-3FEB7B064D1C}" type="slidenum">
              <a:rPr lang="en-US" smtClean="0"/>
              <a:t>‹#›</a:t>
            </a:fld>
            <a:endParaRPr lang="en-US"/>
          </a:p>
        </p:txBody>
      </p:sp>
    </p:spTree>
    <p:extLst>
      <p:ext uri="{BB962C8B-B14F-4D97-AF65-F5344CB8AC3E}">
        <p14:creationId xmlns:p14="http://schemas.microsoft.com/office/powerpoint/2010/main" val="1635171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Traffickers do not typically start out being aggressive and mean. Traffickers are not even traffickers at first but could be a kind, sweet guy who complements you and is easy to talk to. </a:t>
            </a:r>
          </a:p>
        </p:txBody>
      </p:sp>
      <p:sp>
        <p:nvSpPr>
          <p:cNvPr id="4" name="Slide Number Placeholder 3"/>
          <p:cNvSpPr>
            <a:spLocks noGrp="1"/>
          </p:cNvSpPr>
          <p:nvPr>
            <p:ph type="sldNum" sz="quarter" idx="5"/>
          </p:nvPr>
        </p:nvSpPr>
        <p:spPr/>
        <p:txBody>
          <a:bodyPr/>
          <a:lstStyle/>
          <a:p>
            <a:fld id="{C4017C03-2DCB-48EA-8E3B-3FEB7B064D1C}" type="slidenum">
              <a:rPr lang="en-US" smtClean="0"/>
              <a:t>3</a:t>
            </a:fld>
            <a:endParaRPr lang="en-US"/>
          </a:p>
        </p:txBody>
      </p:sp>
    </p:spTree>
    <p:extLst>
      <p:ext uri="{BB962C8B-B14F-4D97-AF65-F5344CB8AC3E}">
        <p14:creationId xmlns:p14="http://schemas.microsoft.com/office/powerpoint/2010/main" val="855933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Traffickers use social media, gaming platforms, and public spaces to speak to you about anything that interests you in hopes of eventually becoming friends or even start dating. It can be hard to see the red flags if you are becoming friends or dating</a:t>
            </a:r>
            <a:r>
              <a:rPr lang="en-US" baseline="0" dirty="0"/>
              <a:t> someone because they have some much in common with you, you have the same interests, maybe they are buying you gifts, and could be supportive of you</a:t>
            </a:r>
            <a:r>
              <a:rPr lang="en-US" dirty="0"/>
              <a:t>. Our friends and school peers can help point out the red flags to us to help protect each other. Traffickers can recruit</a:t>
            </a:r>
            <a:r>
              <a:rPr lang="en-US" baseline="0" dirty="0"/>
              <a:t> a person in any public setting where it may feel safe or comfortable to meet new people and talk to strangers. There maybe a false sense of safety when others are around (like friends or other strangers). Online, when posting photos or posting status locations may provide short term enjoyment, but posts never leave the internet. How might we be able to protect ourselves from a potential sex trafficking recruitment occurring?</a:t>
            </a:r>
            <a:endParaRPr lang="en-US" dirty="0"/>
          </a:p>
          <a:p>
            <a:endParaRPr lang="en-US" dirty="0"/>
          </a:p>
        </p:txBody>
      </p:sp>
      <p:sp>
        <p:nvSpPr>
          <p:cNvPr id="4" name="Slide Number Placeholder 3"/>
          <p:cNvSpPr>
            <a:spLocks noGrp="1"/>
          </p:cNvSpPr>
          <p:nvPr>
            <p:ph type="sldNum" sz="quarter" idx="5"/>
          </p:nvPr>
        </p:nvSpPr>
        <p:spPr/>
        <p:txBody>
          <a:bodyPr/>
          <a:lstStyle/>
          <a:p>
            <a:fld id="{C4017C03-2DCB-48EA-8E3B-3FEB7B064D1C}" type="slidenum">
              <a:rPr lang="en-US" smtClean="0"/>
              <a:t>4</a:t>
            </a:fld>
            <a:endParaRPr lang="en-US"/>
          </a:p>
        </p:txBody>
      </p:sp>
    </p:spTree>
    <p:extLst>
      <p:ext uri="{BB962C8B-B14F-4D97-AF65-F5344CB8AC3E}">
        <p14:creationId xmlns:p14="http://schemas.microsoft.com/office/powerpoint/2010/main" val="2748712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4017C03-2DCB-48EA-8E3B-3FEB7B064D1C}" type="slidenum">
              <a:rPr lang="en-US" smtClean="0"/>
              <a:t>5</a:t>
            </a:fld>
            <a:endParaRPr lang="en-US"/>
          </a:p>
        </p:txBody>
      </p:sp>
    </p:spTree>
    <p:extLst>
      <p:ext uri="{BB962C8B-B14F-4D97-AF65-F5344CB8AC3E}">
        <p14:creationId xmlns:p14="http://schemas.microsoft.com/office/powerpoint/2010/main" val="1894912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YouTube video: https://www.youtube.com/watch?v=y-kqr4A5gog</a:t>
            </a:r>
          </a:p>
          <a:p>
            <a:endParaRPr lang="en-US" dirty="0"/>
          </a:p>
          <a:p>
            <a:r>
              <a:rPr lang="en-US" dirty="0"/>
              <a:t>Examples of healthy boundaries: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Telling a romantic partner you want to move slowly in a relationship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Each romantic partner respects when a person says no and no one is feeling pressured.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Respecting yourself and a friend when someone shares they do not want to drink an alcoholic drink.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Asking a romantic partner to respect their time with other people by not calling or texting repeatedly when they are hanging out with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Unhealthy boundaries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Demanding friends or dating partners be there for them every time they request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Giving in to friends or dating partners even when it goes against what they believe.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Allowing a romantic partner to make decisions for them or direct their life without ever standing up for themselves of questioning this behavior.</a:t>
            </a:r>
          </a:p>
        </p:txBody>
      </p:sp>
      <p:sp>
        <p:nvSpPr>
          <p:cNvPr id="4" name="Slide Number Placeholder 3"/>
          <p:cNvSpPr>
            <a:spLocks noGrp="1"/>
          </p:cNvSpPr>
          <p:nvPr>
            <p:ph type="sldNum" sz="quarter" idx="5"/>
          </p:nvPr>
        </p:nvSpPr>
        <p:spPr/>
        <p:txBody>
          <a:bodyPr/>
          <a:lstStyle/>
          <a:p>
            <a:fld id="{C4017C03-2DCB-48EA-8E3B-3FEB7B064D1C}" type="slidenum">
              <a:rPr lang="en-US" smtClean="0"/>
              <a:t>6</a:t>
            </a:fld>
            <a:endParaRPr lang="en-US"/>
          </a:p>
        </p:txBody>
      </p:sp>
    </p:spTree>
    <p:extLst>
      <p:ext uri="{BB962C8B-B14F-4D97-AF65-F5344CB8AC3E}">
        <p14:creationId xmlns:p14="http://schemas.microsoft.com/office/powerpoint/2010/main" val="41560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think you or someone you know is talking to someone suspicious, speak to a trusted adult.</a:t>
            </a:r>
          </a:p>
        </p:txBody>
      </p:sp>
      <p:sp>
        <p:nvSpPr>
          <p:cNvPr id="4" name="Slide Number Placeholder 3"/>
          <p:cNvSpPr>
            <a:spLocks noGrp="1"/>
          </p:cNvSpPr>
          <p:nvPr>
            <p:ph type="sldNum" sz="quarter" idx="5"/>
          </p:nvPr>
        </p:nvSpPr>
        <p:spPr/>
        <p:txBody>
          <a:bodyPr/>
          <a:lstStyle/>
          <a:p>
            <a:fld id="{C4017C03-2DCB-48EA-8E3B-3FEB7B064D1C}" type="slidenum">
              <a:rPr lang="en-US" smtClean="0"/>
              <a:t>7</a:t>
            </a:fld>
            <a:endParaRPr lang="en-US"/>
          </a:p>
        </p:txBody>
      </p:sp>
    </p:spTree>
    <p:extLst>
      <p:ext uri="{BB962C8B-B14F-4D97-AF65-F5344CB8AC3E}">
        <p14:creationId xmlns:p14="http://schemas.microsoft.com/office/powerpoint/2010/main" val="398027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674E-0F43-4449-AB2A-F8487FFF8D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D938DD-4326-497A-997E-DD7BE3375E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9ADFA3-ABFB-4F87-9C4A-C4670DB6842D}"/>
              </a:ext>
            </a:extLst>
          </p:cNvPr>
          <p:cNvSpPr>
            <a:spLocks noGrp="1"/>
          </p:cNvSpPr>
          <p:nvPr>
            <p:ph type="dt" sz="half" idx="10"/>
          </p:nvPr>
        </p:nvSpPr>
        <p:spPr/>
        <p:txBody>
          <a:bodyPr/>
          <a:lstStyle/>
          <a:p>
            <a:fld id="{1BD7BEA3-1029-4552-9F04-69121AC3D9A0}" type="datetimeFigureOut">
              <a:rPr lang="en-US" smtClean="0"/>
              <a:t>3/12/22</a:t>
            </a:fld>
            <a:endParaRPr lang="en-US"/>
          </a:p>
        </p:txBody>
      </p:sp>
      <p:sp>
        <p:nvSpPr>
          <p:cNvPr id="5" name="Footer Placeholder 4">
            <a:extLst>
              <a:ext uri="{FF2B5EF4-FFF2-40B4-BE49-F238E27FC236}">
                <a16:creationId xmlns:a16="http://schemas.microsoft.com/office/drawing/2014/main" id="{68AED838-2A35-4646-B41A-4AAF2260F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BA9C3E-03CA-4678-8ADC-E1041EEB4AC1}"/>
              </a:ext>
            </a:extLst>
          </p:cNvPr>
          <p:cNvSpPr>
            <a:spLocks noGrp="1"/>
          </p:cNvSpPr>
          <p:nvPr>
            <p:ph type="sldNum" sz="quarter" idx="12"/>
          </p:nvPr>
        </p:nvSpPr>
        <p:spPr/>
        <p:txBody>
          <a:bodyPr/>
          <a:lstStyle/>
          <a:p>
            <a:fld id="{F569F406-A84A-4230-B428-C8EDE34BC9C7}" type="slidenum">
              <a:rPr lang="en-US" smtClean="0"/>
              <a:t>‹#›</a:t>
            </a:fld>
            <a:endParaRPr lang="en-US"/>
          </a:p>
        </p:txBody>
      </p:sp>
    </p:spTree>
    <p:extLst>
      <p:ext uri="{BB962C8B-B14F-4D97-AF65-F5344CB8AC3E}">
        <p14:creationId xmlns:p14="http://schemas.microsoft.com/office/powerpoint/2010/main" val="2383784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EC214-B61D-43E8-9007-B1F63D3300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1B953A-5F14-439A-87D9-FB3975AE5A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EABE7-5B50-40B5-83E5-9F19DEC8D4A8}"/>
              </a:ext>
            </a:extLst>
          </p:cNvPr>
          <p:cNvSpPr>
            <a:spLocks noGrp="1"/>
          </p:cNvSpPr>
          <p:nvPr>
            <p:ph type="dt" sz="half" idx="10"/>
          </p:nvPr>
        </p:nvSpPr>
        <p:spPr/>
        <p:txBody>
          <a:bodyPr/>
          <a:lstStyle/>
          <a:p>
            <a:fld id="{1BD7BEA3-1029-4552-9F04-69121AC3D9A0}" type="datetimeFigureOut">
              <a:rPr lang="en-US" smtClean="0"/>
              <a:t>3/12/22</a:t>
            </a:fld>
            <a:endParaRPr lang="en-US"/>
          </a:p>
        </p:txBody>
      </p:sp>
      <p:sp>
        <p:nvSpPr>
          <p:cNvPr id="5" name="Footer Placeholder 4">
            <a:extLst>
              <a:ext uri="{FF2B5EF4-FFF2-40B4-BE49-F238E27FC236}">
                <a16:creationId xmlns:a16="http://schemas.microsoft.com/office/drawing/2014/main" id="{63C58C7D-4DF3-4E73-B5D8-C99F3239DE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61036-6CC3-4F7E-8894-2F5F3668D75B}"/>
              </a:ext>
            </a:extLst>
          </p:cNvPr>
          <p:cNvSpPr>
            <a:spLocks noGrp="1"/>
          </p:cNvSpPr>
          <p:nvPr>
            <p:ph type="sldNum" sz="quarter" idx="12"/>
          </p:nvPr>
        </p:nvSpPr>
        <p:spPr/>
        <p:txBody>
          <a:bodyPr/>
          <a:lstStyle/>
          <a:p>
            <a:fld id="{F569F406-A84A-4230-B428-C8EDE34BC9C7}" type="slidenum">
              <a:rPr lang="en-US" smtClean="0"/>
              <a:t>‹#›</a:t>
            </a:fld>
            <a:endParaRPr lang="en-US"/>
          </a:p>
        </p:txBody>
      </p:sp>
    </p:spTree>
    <p:extLst>
      <p:ext uri="{BB962C8B-B14F-4D97-AF65-F5344CB8AC3E}">
        <p14:creationId xmlns:p14="http://schemas.microsoft.com/office/powerpoint/2010/main" val="48707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30A283-1B6D-4ED4-A14A-B4E72E50CE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BC112-511C-44CE-99F1-B4D3F4426AA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FABCA6-0AD2-4026-960D-BC0CA19228C8}"/>
              </a:ext>
            </a:extLst>
          </p:cNvPr>
          <p:cNvSpPr>
            <a:spLocks noGrp="1"/>
          </p:cNvSpPr>
          <p:nvPr>
            <p:ph type="dt" sz="half" idx="10"/>
          </p:nvPr>
        </p:nvSpPr>
        <p:spPr/>
        <p:txBody>
          <a:bodyPr/>
          <a:lstStyle/>
          <a:p>
            <a:fld id="{1BD7BEA3-1029-4552-9F04-69121AC3D9A0}" type="datetimeFigureOut">
              <a:rPr lang="en-US" smtClean="0"/>
              <a:t>3/12/22</a:t>
            </a:fld>
            <a:endParaRPr lang="en-US"/>
          </a:p>
        </p:txBody>
      </p:sp>
      <p:sp>
        <p:nvSpPr>
          <p:cNvPr id="5" name="Footer Placeholder 4">
            <a:extLst>
              <a:ext uri="{FF2B5EF4-FFF2-40B4-BE49-F238E27FC236}">
                <a16:creationId xmlns:a16="http://schemas.microsoft.com/office/drawing/2014/main" id="{AE0A8EB5-C117-4F74-8F0D-0AF578DAEB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38298-16C0-4BC3-8F02-8E1148A45168}"/>
              </a:ext>
            </a:extLst>
          </p:cNvPr>
          <p:cNvSpPr>
            <a:spLocks noGrp="1"/>
          </p:cNvSpPr>
          <p:nvPr>
            <p:ph type="sldNum" sz="quarter" idx="12"/>
          </p:nvPr>
        </p:nvSpPr>
        <p:spPr/>
        <p:txBody>
          <a:bodyPr/>
          <a:lstStyle/>
          <a:p>
            <a:fld id="{F569F406-A84A-4230-B428-C8EDE34BC9C7}" type="slidenum">
              <a:rPr lang="en-US" smtClean="0"/>
              <a:t>‹#›</a:t>
            </a:fld>
            <a:endParaRPr lang="en-US"/>
          </a:p>
        </p:txBody>
      </p:sp>
    </p:spTree>
    <p:extLst>
      <p:ext uri="{BB962C8B-B14F-4D97-AF65-F5344CB8AC3E}">
        <p14:creationId xmlns:p14="http://schemas.microsoft.com/office/powerpoint/2010/main" val="419366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2B6BD-3A71-4261-BBCA-B972CBFBC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DFD5F-C2A8-4BA2-A359-336B0A8148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4906-0F67-4C11-8F4B-63E4DE4213D3}"/>
              </a:ext>
            </a:extLst>
          </p:cNvPr>
          <p:cNvSpPr>
            <a:spLocks noGrp="1"/>
          </p:cNvSpPr>
          <p:nvPr>
            <p:ph type="dt" sz="half" idx="10"/>
          </p:nvPr>
        </p:nvSpPr>
        <p:spPr/>
        <p:txBody>
          <a:bodyPr/>
          <a:lstStyle/>
          <a:p>
            <a:fld id="{1BD7BEA3-1029-4552-9F04-69121AC3D9A0}" type="datetimeFigureOut">
              <a:rPr lang="en-US" smtClean="0"/>
              <a:t>3/12/22</a:t>
            </a:fld>
            <a:endParaRPr lang="en-US"/>
          </a:p>
        </p:txBody>
      </p:sp>
      <p:sp>
        <p:nvSpPr>
          <p:cNvPr id="5" name="Footer Placeholder 4">
            <a:extLst>
              <a:ext uri="{FF2B5EF4-FFF2-40B4-BE49-F238E27FC236}">
                <a16:creationId xmlns:a16="http://schemas.microsoft.com/office/drawing/2014/main" id="{A356AC98-6CA9-414F-B809-817EA6A70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620FE-CA1E-4A36-BCC7-060CB639EAE5}"/>
              </a:ext>
            </a:extLst>
          </p:cNvPr>
          <p:cNvSpPr>
            <a:spLocks noGrp="1"/>
          </p:cNvSpPr>
          <p:nvPr>
            <p:ph type="sldNum" sz="quarter" idx="12"/>
          </p:nvPr>
        </p:nvSpPr>
        <p:spPr/>
        <p:txBody>
          <a:bodyPr/>
          <a:lstStyle/>
          <a:p>
            <a:fld id="{F569F406-A84A-4230-B428-C8EDE34BC9C7}" type="slidenum">
              <a:rPr lang="en-US" smtClean="0"/>
              <a:t>‹#›</a:t>
            </a:fld>
            <a:endParaRPr lang="en-US"/>
          </a:p>
        </p:txBody>
      </p:sp>
    </p:spTree>
    <p:extLst>
      <p:ext uri="{BB962C8B-B14F-4D97-AF65-F5344CB8AC3E}">
        <p14:creationId xmlns:p14="http://schemas.microsoft.com/office/powerpoint/2010/main" val="37622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C60DA-C8CD-4C5D-848C-35B49B842D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4825DC-9A68-4DBC-9806-A64657972D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06F177-D226-4AF6-B307-8C359A0EC96E}"/>
              </a:ext>
            </a:extLst>
          </p:cNvPr>
          <p:cNvSpPr>
            <a:spLocks noGrp="1"/>
          </p:cNvSpPr>
          <p:nvPr>
            <p:ph type="dt" sz="half" idx="10"/>
          </p:nvPr>
        </p:nvSpPr>
        <p:spPr/>
        <p:txBody>
          <a:bodyPr/>
          <a:lstStyle/>
          <a:p>
            <a:fld id="{1BD7BEA3-1029-4552-9F04-69121AC3D9A0}" type="datetimeFigureOut">
              <a:rPr lang="en-US" smtClean="0"/>
              <a:t>3/12/22</a:t>
            </a:fld>
            <a:endParaRPr lang="en-US"/>
          </a:p>
        </p:txBody>
      </p:sp>
      <p:sp>
        <p:nvSpPr>
          <p:cNvPr id="5" name="Footer Placeholder 4">
            <a:extLst>
              <a:ext uri="{FF2B5EF4-FFF2-40B4-BE49-F238E27FC236}">
                <a16:creationId xmlns:a16="http://schemas.microsoft.com/office/drawing/2014/main" id="{6C3356ED-2BCF-483B-A8A3-C363D5CF6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7B7F5-8F8E-40AB-BC58-7FDDF6BEE626}"/>
              </a:ext>
            </a:extLst>
          </p:cNvPr>
          <p:cNvSpPr>
            <a:spLocks noGrp="1"/>
          </p:cNvSpPr>
          <p:nvPr>
            <p:ph type="sldNum" sz="quarter" idx="12"/>
          </p:nvPr>
        </p:nvSpPr>
        <p:spPr/>
        <p:txBody>
          <a:bodyPr/>
          <a:lstStyle/>
          <a:p>
            <a:fld id="{F569F406-A84A-4230-B428-C8EDE34BC9C7}" type="slidenum">
              <a:rPr lang="en-US" smtClean="0"/>
              <a:t>‹#›</a:t>
            </a:fld>
            <a:endParaRPr lang="en-US"/>
          </a:p>
        </p:txBody>
      </p:sp>
    </p:spTree>
    <p:extLst>
      <p:ext uri="{BB962C8B-B14F-4D97-AF65-F5344CB8AC3E}">
        <p14:creationId xmlns:p14="http://schemas.microsoft.com/office/powerpoint/2010/main" val="1550259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8C312-33FF-4782-91EB-C90FD3ABF2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A3F35F-C5A3-47A2-BCE8-84A96D88E5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46159D-B1A7-4818-90E3-73896ABF03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4596C0-EFD3-411A-AD64-D9CC5C25FEE3}"/>
              </a:ext>
            </a:extLst>
          </p:cNvPr>
          <p:cNvSpPr>
            <a:spLocks noGrp="1"/>
          </p:cNvSpPr>
          <p:nvPr>
            <p:ph type="dt" sz="half" idx="10"/>
          </p:nvPr>
        </p:nvSpPr>
        <p:spPr/>
        <p:txBody>
          <a:bodyPr/>
          <a:lstStyle/>
          <a:p>
            <a:fld id="{1BD7BEA3-1029-4552-9F04-69121AC3D9A0}" type="datetimeFigureOut">
              <a:rPr lang="en-US" smtClean="0"/>
              <a:t>3/12/22</a:t>
            </a:fld>
            <a:endParaRPr lang="en-US"/>
          </a:p>
        </p:txBody>
      </p:sp>
      <p:sp>
        <p:nvSpPr>
          <p:cNvPr id="6" name="Footer Placeholder 5">
            <a:extLst>
              <a:ext uri="{FF2B5EF4-FFF2-40B4-BE49-F238E27FC236}">
                <a16:creationId xmlns:a16="http://schemas.microsoft.com/office/drawing/2014/main" id="{DC0E67F9-6524-4448-B8AC-EC5FBE5FF4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C4C7E9-F06C-4067-9283-009B047BD4D0}"/>
              </a:ext>
            </a:extLst>
          </p:cNvPr>
          <p:cNvSpPr>
            <a:spLocks noGrp="1"/>
          </p:cNvSpPr>
          <p:nvPr>
            <p:ph type="sldNum" sz="quarter" idx="12"/>
          </p:nvPr>
        </p:nvSpPr>
        <p:spPr/>
        <p:txBody>
          <a:bodyPr/>
          <a:lstStyle/>
          <a:p>
            <a:fld id="{F569F406-A84A-4230-B428-C8EDE34BC9C7}" type="slidenum">
              <a:rPr lang="en-US" smtClean="0"/>
              <a:t>‹#›</a:t>
            </a:fld>
            <a:endParaRPr lang="en-US"/>
          </a:p>
        </p:txBody>
      </p:sp>
    </p:spTree>
    <p:extLst>
      <p:ext uri="{BB962C8B-B14F-4D97-AF65-F5344CB8AC3E}">
        <p14:creationId xmlns:p14="http://schemas.microsoft.com/office/powerpoint/2010/main" val="1561225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9F01C-A0DC-452D-AE57-618F0DD989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C62BB6-77CE-4549-94C4-A3D2091D2A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DD9552A-42EA-4AC8-A542-40EEF0F9A0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F41B4E-9F9B-44A3-93F1-36C6D1FB78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210E31F-2DFE-4FE1-8A67-E30F2315262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9BDEC6-9BA5-4D78-9082-3E1A63291389}"/>
              </a:ext>
            </a:extLst>
          </p:cNvPr>
          <p:cNvSpPr>
            <a:spLocks noGrp="1"/>
          </p:cNvSpPr>
          <p:nvPr>
            <p:ph type="dt" sz="half" idx="10"/>
          </p:nvPr>
        </p:nvSpPr>
        <p:spPr/>
        <p:txBody>
          <a:bodyPr/>
          <a:lstStyle/>
          <a:p>
            <a:fld id="{1BD7BEA3-1029-4552-9F04-69121AC3D9A0}" type="datetimeFigureOut">
              <a:rPr lang="en-US" smtClean="0"/>
              <a:t>3/12/22</a:t>
            </a:fld>
            <a:endParaRPr lang="en-US"/>
          </a:p>
        </p:txBody>
      </p:sp>
      <p:sp>
        <p:nvSpPr>
          <p:cNvPr id="8" name="Footer Placeholder 7">
            <a:extLst>
              <a:ext uri="{FF2B5EF4-FFF2-40B4-BE49-F238E27FC236}">
                <a16:creationId xmlns:a16="http://schemas.microsoft.com/office/drawing/2014/main" id="{5FAB4C76-016C-4C57-A689-1CC4FD394F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9851DC-44D8-4470-8A9C-49D0E265109E}"/>
              </a:ext>
            </a:extLst>
          </p:cNvPr>
          <p:cNvSpPr>
            <a:spLocks noGrp="1"/>
          </p:cNvSpPr>
          <p:nvPr>
            <p:ph type="sldNum" sz="quarter" idx="12"/>
          </p:nvPr>
        </p:nvSpPr>
        <p:spPr/>
        <p:txBody>
          <a:bodyPr/>
          <a:lstStyle/>
          <a:p>
            <a:fld id="{F569F406-A84A-4230-B428-C8EDE34BC9C7}" type="slidenum">
              <a:rPr lang="en-US" smtClean="0"/>
              <a:t>‹#›</a:t>
            </a:fld>
            <a:endParaRPr lang="en-US"/>
          </a:p>
        </p:txBody>
      </p:sp>
    </p:spTree>
    <p:extLst>
      <p:ext uri="{BB962C8B-B14F-4D97-AF65-F5344CB8AC3E}">
        <p14:creationId xmlns:p14="http://schemas.microsoft.com/office/powerpoint/2010/main" val="1572954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34BE-302A-4715-8EBD-6A0C9863C7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3A8269-2979-4E0B-949E-0AF3E0FC40B5}"/>
              </a:ext>
            </a:extLst>
          </p:cNvPr>
          <p:cNvSpPr>
            <a:spLocks noGrp="1"/>
          </p:cNvSpPr>
          <p:nvPr>
            <p:ph type="dt" sz="half" idx="10"/>
          </p:nvPr>
        </p:nvSpPr>
        <p:spPr/>
        <p:txBody>
          <a:bodyPr/>
          <a:lstStyle/>
          <a:p>
            <a:fld id="{1BD7BEA3-1029-4552-9F04-69121AC3D9A0}" type="datetimeFigureOut">
              <a:rPr lang="en-US" smtClean="0"/>
              <a:t>3/12/22</a:t>
            </a:fld>
            <a:endParaRPr lang="en-US"/>
          </a:p>
        </p:txBody>
      </p:sp>
      <p:sp>
        <p:nvSpPr>
          <p:cNvPr id="4" name="Footer Placeholder 3">
            <a:extLst>
              <a:ext uri="{FF2B5EF4-FFF2-40B4-BE49-F238E27FC236}">
                <a16:creationId xmlns:a16="http://schemas.microsoft.com/office/drawing/2014/main" id="{48577B0F-1A61-4F30-A11B-045FACF8BF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B7117A-85B2-4DA6-B1A8-5BC21A246F6E}"/>
              </a:ext>
            </a:extLst>
          </p:cNvPr>
          <p:cNvSpPr>
            <a:spLocks noGrp="1"/>
          </p:cNvSpPr>
          <p:nvPr>
            <p:ph type="sldNum" sz="quarter" idx="12"/>
          </p:nvPr>
        </p:nvSpPr>
        <p:spPr/>
        <p:txBody>
          <a:bodyPr/>
          <a:lstStyle/>
          <a:p>
            <a:fld id="{F569F406-A84A-4230-B428-C8EDE34BC9C7}" type="slidenum">
              <a:rPr lang="en-US" smtClean="0"/>
              <a:t>‹#›</a:t>
            </a:fld>
            <a:endParaRPr lang="en-US"/>
          </a:p>
        </p:txBody>
      </p:sp>
    </p:spTree>
    <p:extLst>
      <p:ext uri="{BB962C8B-B14F-4D97-AF65-F5344CB8AC3E}">
        <p14:creationId xmlns:p14="http://schemas.microsoft.com/office/powerpoint/2010/main" val="2244609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C054DE-5984-4470-8307-47353FD19096}"/>
              </a:ext>
            </a:extLst>
          </p:cNvPr>
          <p:cNvSpPr>
            <a:spLocks noGrp="1"/>
          </p:cNvSpPr>
          <p:nvPr>
            <p:ph type="dt" sz="half" idx="10"/>
          </p:nvPr>
        </p:nvSpPr>
        <p:spPr/>
        <p:txBody>
          <a:bodyPr/>
          <a:lstStyle/>
          <a:p>
            <a:fld id="{1BD7BEA3-1029-4552-9F04-69121AC3D9A0}" type="datetimeFigureOut">
              <a:rPr lang="en-US" smtClean="0"/>
              <a:t>3/12/22</a:t>
            </a:fld>
            <a:endParaRPr lang="en-US"/>
          </a:p>
        </p:txBody>
      </p:sp>
      <p:sp>
        <p:nvSpPr>
          <p:cNvPr id="3" name="Footer Placeholder 2">
            <a:extLst>
              <a:ext uri="{FF2B5EF4-FFF2-40B4-BE49-F238E27FC236}">
                <a16:creationId xmlns:a16="http://schemas.microsoft.com/office/drawing/2014/main" id="{1C20111E-5FAF-4F09-B512-ACECD0384F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75B88B-D19B-426F-9A7A-B5F9488396C3}"/>
              </a:ext>
            </a:extLst>
          </p:cNvPr>
          <p:cNvSpPr>
            <a:spLocks noGrp="1"/>
          </p:cNvSpPr>
          <p:nvPr>
            <p:ph type="sldNum" sz="quarter" idx="12"/>
          </p:nvPr>
        </p:nvSpPr>
        <p:spPr/>
        <p:txBody>
          <a:bodyPr/>
          <a:lstStyle/>
          <a:p>
            <a:fld id="{F569F406-A84A-4230-B428-C8EDE34BC9C7}" type="slidenum">
              <a:rPr lang="en-US" smtClean="0"/>
              <a:t>‹#›</a:t>
            </a:fld>
            <a:endParaRPr lang="en-US"/>
          </a:p>
        </p:txBody>
      </p:sp>
    </p:spTree>
    <p:extLst>
      <p:ext uri="{BB962C8B-B14F-4D97-AF65-F5344CB8AC3E}">
        <p14:creationId xmlns:p14="http://schemas.microsoft.com/office/powerpoint/2010/main" val="155039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3A0A8-1530-4E4B-B7EE-3AA250C34E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84CD5F-7127-4C2B-91C0-9667C8A26A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8ECE6A-913B-4ABF-9FC6-AA942C3317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0CB9DF-D0FA-4A3B-B373-ADF1A1C2B454}"/>
              </a:ext>
            </a:extLst>
          </p:cNvPr>
          <p:cNvSpPr>
            <a:spLocks noGrp="1"/>
          </p:cNvSpPr>
          <p:nvPr>
            <p:ph type="dt" sz="half" idx="10"/>
          </p:nvPr>
        </p:nvSpPr>
        <p:spPr/>
        <p:txBody>
          <a:bodyPr/>
          <a:lstStyle/>
          <a:p>
            <a:fld id="{1BD7BEA3-1029-4552-9F04-69121AC3D9A0}" type="datetimeFigureOut">
              <a:rPr lang="en-US" smtClean="0"/>
              <a:t>3/12/22</a:t>
            </a:fld>
            <a:endParaRPr lang="en-US"/>
          </a:p>
        </p:txBody>
      </p:sp>
      <p:sp>
        <p:nvSpPr>
          <p:cNvPr id="6" name="Footer Placeholder 5">
            <a:extLst>
              <a:ext uri="{FF2B5EF4-FFF2-40B4-BE49-F238E27FC236}">
                <a16:creationId xmlns:a16="http://schemas.microsoft.com/office/drawing/2014/main" id="{FCA4B2E2-0A04-4D7D-8160-1FA9D76AEC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1B7B4E-1584-43F0-9F2F-CF155086BB1E}"/>
              </a:ext>
            </a:extLst>
          </p:cNvPr>
          <p:cNvSpPr>
            <a:spLocks noGrp="1"/>
          </p:cNvSpPr>
          <p:nvPr>
            <p:ph type="sldNum" sz="quarter" idx="12"/>
          </p:nvPr>
        </p:nvSpPr>
        <p:spPr/>
        <p:txBody>
          <a:bodyPr/>
          <a:lstStyle/>
          <a:p>
            <a:fld id="{F569F406-A84A-4230-B428-C8EDE34BC9C7}" type="slidenum">
              <a:rPr lang="en-US" smtClean="0"/>
              <a:t>‹#›</a:t>
            </a:fld>
            <a:endParaRPr lang="en-US"/>
          </a:p>
        </p:txBody>
      </p:sp>
    </p:spTree>
    <p:extLst>
      <p:ext uri="{BB962C8B-B14F-4D97-AF65-F5344CB8AC3E}">
        <p14:creationId xmlns:p14="http://schemas.microsoft.com/office/powerpoint/2010/main" val="406602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ABC4D-BB91-434E-9CBA-B7925F5BF2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605C2E-99A4-4BF3-8804-F21AC45C3B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7A95B5-B03A-4E46-8DFF-7CCACD0154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A71B16-E26E-4AD0-A442-781DFAB9F7BB}"/>
              </a:ext>
            </a:extLst>
          </p:cNvPr>
          <p:cNvSpPr>
            <a:spLocks noGrp="1"/>
          </p:cNvSpPr>
          <p:nvPr>
            <p:ph type="dt" sz="half" idx="10"/>
          </p:nvPr>
        </p:nvSpPr>
        <p:spPr/>
        <p:txBody>
          <a:bodyPr/>
          <a:lstStyle/>
          <a:p>
            <a:fld id="{1BD7BEA3-1029-4552-9F04-69121AC3D9A0}" type="datetimeFigureOut">
              <a:rPr lang="en-US" smtClean="0"/>
              <a:t>3/12/22</a:t>
            </a:fld>
            <a:endParaRPr lang="en-US"/>
          </a:p>
        </p:txBody>
      </p:sp>
      <p:sp>
        <p:nvSpPr>
          <p:cNvPr id="6" name="Footer Placeholder 5">
            <a:extLst>
              <a:ext uri="{FF2B5EF4-FFF2-40B4-BE49-F238E27FC236}">
                <a16:creationId xmlns:a16="http://schemas.microsoft.com/office/drawing/2014/main" id="{36F0DACB-0A8E-4A4F-AC67-777CF40BCA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FC1674-B2E5-42E7-8FFE-6A86978F3AF1}"/>
              </a:ext>
            </a:extLst>
          </p:cNvPr>
          <p:cNvSpPr>
            <a:spLocks noGrp="1"/>
          </p:cNvSpPr>
          <p:nvPr>
            <p:ph type="sldNum" sz="quarter" idx="12"/>
          </p:nvPr>
        </p:nvSpPr>
        <p:spPr/>
        <p:txBody>
          <a:bodyPr/>
          <a:lstStyle/>
          <a:p>
            <a:fld id="{F569F406-A84A-4230-B428-C8EDE34BC9C7}" type="slidenum">
              <a:rPr lang="en-US" smtClean="0"/>
              <a:t>‹#›</a:t>
            </a:fld>
            <a:endParaRPr lang="en-US"/>
          </a:p>
        </p:txBody>
      </p:sp>
    </p:spTree>
    <p:extLst>
      <p:ext uri="{BB962C8B-B14F-4D97-AF65-F5344CB8AC3E}">
        <p14:creationId xmlns:p14="http://schemas.microsoft.com/office/powerpoint/2010/main" val="101242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F54761-4866-40A6-9933-2A59AD22B5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70E17A-D83B-4FAE-8B4B-535127CC1B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57E24E-84E4-4E3C-A36C-EDE37F77A9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D7BEA3-1029-4552-9F04-69121AC3D9A0}" type="datetimeFigureOut">
              <a:rPr lang="en-US" smtClean="0"/>
              <a:t>3/12/22</a:t>
            </a:fld>
            <a:endParaRPr lang="en-US"/>
          </a:p>
        </p:txBody>
      </p:sp>
      <p:sp>
        <p:nvSpPr>
          <p:cNvPr id="5" name="Footer Placeholder 4">
            <a:extLst>
              <a:ext uri="{FF2B5EF4-FFF2-40B4-BE49-F238E27FC236}">
                <a16:creationId xmlns:a16="http://schemas.microsoft.com/office/drawing/2014/main" id="{5CE8A283-D8C8-4E49-8BFA-789BDD7D99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7986CF-F09F-4115-811A-51217B843F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9F406-A84A-4230-B428-C8EDE34BC9C7}" type="slidenum">
              <a:rPr lang="en-US" smtClean="0"/>
              <a:t>‹#›</a:t>
            </a:fld>
            <a:endParaRPr lang="en-US"/>
          </a:p>
        </p:txBody>
      </p:sp>
    </p:spTree>
    <p:extLst>
      <p:ext uri="{BB962C8B-B14F-4D97-AF65-F5344CB8AC3E}">
        <p14:creationId xmlns:p14="http://schemas.microsoft.com/office/powerpoint/2010/main" val="1032061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youtube.com/watch?v=y-kqr4A5go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31E6B-C54D-4C97-9A04-3ECA749DDD79}"/>
              </a:ext>
            </a:extLst>
          </p:cNvPr>
          <p:cNvSpPr>
            <a:spLocks noGrp="1"/>
          </p:cNvSpPr>
          <p:nvPr>
            <p:ph type="ctrTitle"/>
          </p:nvPr>
        </p:nvSpPr>
        <p:spPr/>
        <p:txBody>
          <a:bodyPr/>
          <a:lstStyle/>
          <a:p>
            <a:r>
              <a:rPr lang="en-US" b="1" dirty="0"/>
              <a:t>Recruitment</a:t>
            </a:r>
          </a:p>
        </p:txBody>
      </p:sp>
    </p:spTree>
    <p:extLst>
      <p:ext uri="{BB962C8B-B14F-4D97-AF65-F5344CB8AC3E}">
        <p14:creationId xmlns:p14="http://schemas.microsoft.com/office/powerpoint/2010/main" val="1385331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A0702-8B7A-4FF7-9EDF-ED9E203250AE}"/>
              </a:ext>
            </a:extLst>
          </p:cNvPr>
          <p:cNvSpPr>
            <a:spLocks noGrp="1"/>
          </p:cNvSpPr>
          <p:nvPr>
            <p:ph type="title"/>
          </p:nvPr>
        </p:nvSpPr>
        <p:spPr/>
        <p:txBody>
          <a:bodyPr>
            <a:normAutofit/>
          </a:bodyPr>
          <a:lstStyle/>
          <a:p>
            <a:r>
              <a:rPr lang="en-US" sz="5400" b="1" dirty="0"/>
              <a:t>What is recruitment?</a:t>
            </a:r>
          </a:p>
        </p:txBody>
      </p:sp>
      <p:sp>
        <p:nvSpPr>
          <p:cNvPr id="3" name="Content Placeholder 2">
            <a:extLst>
              <a:ext uri="{FF2B5EF4-FFF2-40B4-BE49-F238E27FC236}">
                <a16:creationId xmlns:a16="http://schemas.microsoft.com/office/drawing/2014/main" id="{BFFD6590-F08F-4005-B754-372BB4FCF91C}"/>
              </a:ext>
            </a:extLst>
          </p:cNvPr>
          <p:cNvSpPr>
            <a:spLocks noGrp="1"/>
          </p:cNvSpPr>
          <p:nvPr>
            <p:ph idx="1"/>
          </p:nvPr>
        </p:nvSpPr>
        <p:spPr>
          <a:xfrm>
            <a:off x="723900" y="2499995"/>
            <a:ext cx="10515600" cy="3226435"/>
          </a:xfrm>
        </p:spPr>
        <p:txBody>
          <a:bodyPr>
            <a:normAutofit/>
          </a:bodyPr>
          <a:lstStyle/>
          <a:p>
            <a:pPr marL="0" indent="0" algn="ctr">
              <a:buNone/>
            </a:pPr>
            <a:r>
              <a:rPr lang="en-US" sz="4400" dirty="0"/>
              <a:t>Recruitment involves tricking a person into some relationship (romantic or friendship) with a trafficker before they are forced, tricked, or threatened into doing an unwanted sex act.</a:t>
            </a:r>
          </a:p>
        </p:txBody>
      </p:sp>
    </p:spTree>
    <p:extLst>
      <p:ext uri="{BB962C8B-B14F-4D97-AF65-F5344CB8AC3E}">
        <p14:creationId xmlns:p14="http://schemas.microsoft.com/office/powerpoint/2010/main" val="1079562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57829" y="1045029"/>
            <a:ext cx="8085776" cy="4548249"/>
          </a:xfrm>
          <a:prstGeom prst="rect">
            <a:avLst/>
          </a:prstGeom>
        </p:spPr>
      </p:pic>
    </p:spTree>
    <p:extLst>
      <p:ext uri="{BB962C8B-B14F-4D97-AF65-F5344CB8AC3E}">
        <p14:creationId xmlns:p14="http://schemas.microsoft.com/office/powerpoint/2010/main" val="2951351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1043A-3BA6-4F19-A0CC-4E3BB59E7DD3}"/>
              </a:ext>
            </a:extLst>
          </p:cNvPr>
          <p:cNvSpPr>
            <a:spLocks noGrp="1"/>
          </p:cNvSpPr>
          <p:nvPr>
            <p:ph type="title"/>
          </p:nvPr>
        </p:nvSpPr>
        <p:spPr/>
        <p:txBody>
          <a:bodyPr/>
          <a:lstStyle/>
          <a:p>
            <a:r>
              <a:rPr lang="en-US" b="1" dirty="0"/>
              <a:t>Where recruitment can occur</a:t>
            </a:r>
          </a:p>
        </p:txBody>
      </p:sp>
      <p:pic>
        <p:nvPicPr>
          <p:cNvPr id="4" name="Picture 3">
            <a:extLst>
              <a:ext uri="{FF2B5EF4-FFF2-40B4-BE49-F238E27FC236}">
                <a16:creationId xmlns:a16="http://schemas.microsoft.com/office/drawing/2014/main" id="{BA232F0E-6208-4F1D-BAD1-67F267A38F96}"/>
              </a:ext>
            </a:extLst>
          </p:cNvPr>
          <p:cNvPicPr>
            <a:picLocks noChangeAspect="1"/>
          </p:cNvPicPr>
          <p:nvPr/>
        </p:nvPicPr>
        <p:blipFill>
          <a:blip r:embed="rId3"/>
          <a:stretch>
            <a:fillRect/>
          </a:stretch>
        </p:blipFill>
        <p:spPr>
          <a:xfrm>
            <a:off x="1307723" y="1714870"/>
            <a:ext cx="1564095" cy="1440318"/>
          </a:xfrm>
          <a:prstGeom prst="rect">
            <a:avLst/>
          </a:prstGeom>
        </p:spPr>
      </p:pic>
      <p:sp>
        <p:nvSpPr>
          <p:cNvPr id="5" name="TextBox 4">
            <a:extLst>
              <a:ext uri="{FF2B5EF4-FFF2-40B4-BE49-F238E27FC236}">
                <a16:creationId xmlns:a16="http://schemas.microsoft.com/office/drawing/2014/main" id="{D7F0913A-0A80-498D-8F57-42818D76AD20}"/>
              </a:ext>
            </a:extLst>
          </p:cNvPr>
          <p:cNvSpPr txBox="1"/>
          <p:nvPr/>
        </p:nvSpPr>
        <p:spPr>
          <a:xfrm>
            <a:off x="1815678" y="3078472"/>
            <a:ext cx="1007390" cy="369332"/>
          </a:xfrm>
          <a:prstGeom prst="rect">
            <a:avLst/>
          </a:prstGeom>
          <a:noFill/>
        </p:spPr>
        <p:txBody>
          <a:bodyPr wrap="square" rtlCol="0">
            <a:spAutoFit/>
          </a:bodyPr>
          <a:lstStyle/>
          <a:p>
            <a:r>
              <a:rPr lang="en-US" dirty="0"/>
              <a:t>Bus Stop</a:t>
            </a:r>
          </a:p>
        </p:txBody>
      </p:sp>
      <p:pic>
        <p:nvPicPr>
          <p:cNvPr id="6" name="Picture 5">
            <a:extLst>
              <a:ext uri="{FF2B5EF4-FFF2-40B4-BE49-F238E27FC236}">
                <a16:creationId xmlns:a16="http://schemas.microsoft.com/office/drawing/2014/main" id="{DCFA2617-89FB-45BA-A8DD-F92F871D657E}"/>
              </a:ext>
            </a:extLst>
          </p:cNvPr>
          <p:cNvPicPr>
            <a:picLocks noChangeAspect="1"/>
          </p:cNvPicPr>
          <p:nvPr/>
        </p:nvPicPr>
        <p:blipFill rotWithShape="1">
          <a:blip r:embed="rId4"/>
          <a:srcRect l="14923" t="9467" r="13669" b="14116"/>
          <a:stretch/>
        </p:blipFill>
        <p:spPr>
          <a:xfrm>
            <a:off x="4165332" y="1627388"/>
            <a:ext cx="1803475" cy="1468464"/>
          </a:xfrm>
          <a:prstGeom prst="rect">
            <a:avLst/>
          </a:prstGeom>
        </p:spPr>
      </p:pic>
      <p:sp>
        <p:nvSpPr>
          <p:cNvPr id="7" name="TextBox 6">
            <a:extLst>
              <a:ext uri="{FF2B5EF4-FFF2-40B4-BE49-F238E27FC236}">
                <a16:creationId xmlns:a16="http://schemas.microsoft.com/office/drawing/2014/main" id="{E46544C5-F2C8-4932-BD1D-A1B736E6D9C7}"/>
              </a:ext>
            </a:extLst>
          </p:cNvPr>
          <p:cNvSpPr txBox="1"/>
          <p:nvPr/>
        </p:nvSpPr>
        <p:spPr>
          <a:xfrm>
            <a:off x="4675680" y="3104986"/>
            <a:ext cx="806631" cy="369332"/>
          </a:xfrm>
          <a:prstGeom prst="rect">
            <a:avLst/>
          </a:prstGeom>
          <a:noFill/>
        </p:spPr>
        <p:txBody>
          <a:bodyPr wrap="none" rtlCol="0">
            <a:spAutoFit/>
          </a:bodyPr>
          <a:lstStyle/>
          <a:p>
            <a:r>
              <a:rPr lang="en-US" dirty="0"/>
              <a:t>School</a:t>
            </a:r>
          </a:p>
        </p:txBody>
      </p:sp>
      <p:pic>
        <p:nvPicPr>
          <p:cNvPr id="8" name="Picture 7">
            <a:extLst>
              <a:ext uri="{FF2B5EF4-FFF2-40B4-BE49-F238E27FC236}">
                <a16:creationId xmlns:a16="http://schemas.microsoft.com/office/drawing/2014/main" id="{6251B5A5-0E24-47CD-B843-0252B5BC74A8}"/>
              </a:ext>
            </a:extLst>
          </p:cNvPr>
          <p:cNvPicPr>
            <a:picLocks noChangeAspect="1"/>
          </p:cNvPicPr>
          <p:nvPr/>
        </p:nvPicPr>
        <p:blipFill>
          <a:blip r:embed="rId5"/>
          <a:stretch>
            <a:fillRect/>
          </a:stretch>
        </p:blipFill>
        <p:spPr>
          <a:xfrm>
            <a:off x="9068125" y="4393310"/>
            <a:ext cx="1499428" cy="1036642"/>
          </a:xfrm>
          <a:prstGeom prst="rect">
            <a:avLst/>
          </a:prstGeom>
        </p:spPr>
      </p:pic>
      <p:pic>
        <p:nvPicPr>
          <p:cNvPr id="9" name="Picture 8">
            <a:extLst>
              <a:ext uri="{FF2B5EF4-FFF2-40B4-BE49-F238E27FC236}">
                <a16:creationId xmlns:a16="http://schemas.microsoft.com/office/drawing/2014/main" id="{2E7F6362-0F49-4BD5-8BB7-2FE0DE87B614}"/>
              </a:ext>
            </a:extLst>
          </p:cNvPr>
          <p:cNvPicPr>
            <a:picLocks noChangeAspect="1"/>
          </p:cNvPicPr>
          <p:nvPr/>
        </p:nvPicPr>
        <p:blipFill>
          <a:blip r:embed="rId6"/>
          <a:stretch>
            <a:fillRect/>
          </a:stretch>
        </p:blipFill>
        <p:spPr>
          <a:xfrm>
            <a:off x="8046528" y="4400833"/>
            <a:ext cx="1021597" cy="1021597"/>
          </a:xfrm>
          <a:prstGeom prst="rect">
            <a:avLst/>
          </a:prstGeom>
        </p:spPr>
      </p:pic>
      <p:sp>
        <p:nvSpPr>
          <p:cNvPr id="10" name="TextBox 9">
            <a:extLst>
              <a:ext uri="{FF2B5EF4-FFF2-40B4-BE49-F238E27FC236}">
                <a16:creationId xmlns:a16="http://schemas.microsoft.com/office/drawing/2014/main" id="{45D95F23-42FC-490D-8BBF-4B3B46153084}"/>
              </a:ext>
            </a:extLst>
          </p:cNvPr>
          <p:cNvSpPr txBox="1"/>
          <p:nvPr/>
        </p:nvSpPr>
        <p:spPr>
          <a:xfrm>
            <a:off x="8661303" y="5644381"/>
            <a:ext cx="813645" cy="369332"/>
          </a:xfrm>
          <a:prstGeom prst="rect">
            <a:avLst/>
          </a:prstGeom>
          <a:noFill/>
        </p:spPr>
        <p:txBody>
          <a:bodyPr wrap="square" rtlCol="0">
            <a:spAutoFit/>
          </a:bodyPr>
          <a:lstStyle/>
          <a:p>
            <a:r>
              <a:rPr lang="en-US" dirty="0"/>
              <a:t>Online</a:t>
            </a:r>
          </a:p>
        </p:txBody>
      </p:sp>
      <p:pic>
        <p:nvPicPr>
          <p:cNvPr id="11" name="Picture 10">
            <a:extLst>
              <a:ext uri="{FF2B5EF4-FFF2-40B4-BE49-F238E27FC236}">
                <a16:creationId xmlns:a16="http://schemas.microsoft.com/office/drawing/2014/main" id="{3C62C14F-6F93-4412-BF11-F4C118C0DECA}"/>
              </a:ext>
            </a:extLst>
          </p:cNvPr>
          <p:cNvPicPr>
            <a:picLocks noChangeAspect="1"/>
          </p:cNvPicPr>
          <p:nvPr/>
        </p:nvPicPr>
        <p:blipFill>
          <a:blip r:embed="rId7"/>
          <a:stretch>
            <a:fillRect/>
          </a:stretch>
        </p:blipFill>
        <p:spPr>
          <a:xfrm>
            <a:off x="7262321" y="2033953"/>
            <a:ext cx="1169232" cy="1061899"/>
          </a:xfrm>
          <a:prstGeom prst="rect">
            <a:avLst/>
          </a:prstGeom>
        </p:spPr>
      </p:pic>
      <p:pic>
        <p:nvPicPr>
          <p:cNvPr id="12" name="Picture 11">
            <a:extLst>
              <a:ext uri="{FF2B5EF4-FFF2-40B4-BE49-F238E27FC236}">
                <a16:creationId xmlns:a16="http://schemas.microsoft.com/office/drawing/2014/main" id="{08992B1F-AD17-449D-8EE6-8C92BDE6A378}"/>
              </a:ext>
            </a:extLst>
          </p:cNvPr>
          <p:cNvPicPr>
            <a:picLocks noChangeAspect="1"/>
          </p:cNvPicPr>
          <p:nvPr/>
        </p:nvPicPr>
        <p:blipFill>
          <a:blip r:embed="rId8"/>
          <a:stretch>
            <a:fillRect/>
          </a:stretch>
        </p:blipFill>
        <p:spPr>
          <a:xfrm>
            <a:off x="9725067" y="1627388"/>
            <a:ext cx="1497281" cy="1497281"/>
          </a:xfrm>
          <a:prstGeom prst="rect">
            <a:avLst/>
          </a:prstGeom>
        </p:spPr>
      </p:pic>
      <p:pic>
        <p:nvPicPr>
          <p:cNvPr id="13" name="Picture 12">
            <a:extLst>
              <a:ext uri="{FF2B5EF4-FFF2-40B4-BE49-F238E27FC236}">
                <a16:creationId xmlns:a16="http://schemas.microsoft.com/office/drawing/2014/main" id="{7C9C11B7-35CF-4641-8861-A6DCBBC00FB8}"/>
              </a:ext>
            </a:extLst>
          </p:cNvPr>
          <p:cNvPicPr>
            <a:picLocks noChangeAspect="1"/>
          </p:cNvPicPr>
          <p:nvPr/>
        </p:nvPicPr>
        <p:blipFill rotWithShape="1">
          <a:blip r:embed="rId9"/>
          <a:srcRect l="14746" t="18047" r="14850" b="27183"/>
          <a:stretch/>
        </p:blipFill>
        <p:spPr>
          <a:xfrm>
            <a:off x="5127876" y="4138991"/>
            <a:ext cx="1605236" cy="1344830"/>
          </a:xfrm>
          <a:prstGeom prst="rect">
            <a:avLst/>
          </a:prstGeom>
        </p:spPr>
      </p:pic>
      <p:pic>
        <p:nvPicPr>
          <p:cNvPr id="14" name="Picture 13">
            <a:extLst>
              <a:ext uri="{FF2B5EF4-FFF2-40B4-BE49-F238E27FC236}">
                <a16:creationId xmlns:a16="http://schemas.microsoft.com/office/drawing/2014/main" id="{0C0A1E30-F19E-4C22-992B-5E928C8BC70F}"/>
              </a:ext>
            </a:extLst>
          </p:cNvPr>
          <p:cNvPicPr>
            <a:picLocks noChangeAspect="1"/>
          </p:cNvPicPr>
          <p:nvPr/>
        </p:nvPicPr>
        <p:blipFill rotWithShape="1">
          <a:blip r:embed="rId10"/>
          <a:srcRect l="19422" t="19034" r="19751" b="25905"/>
          <a:stretch/>
        </p:blipFill>
        <p:spPr>
          <a:xfrm>
            <a:off x="1926961" y="4138991"/>
            <a:ext cx="1506368" cy="1468464"/>
          </a:xfrm>
          <a:prstGeom prst="rect">
            <a:avLst/>
          </a:prstGeom>
        </p:spPr>
      </p:pic>
      <p:sp>
        <p:nvSpPr>
          <p:cNvPr id="3" name="TextBox 2"/>
          <p:cNvSpPr txBox="1"/>
          <p:nvPr/>
        </p:nvSpPr>
        <p:spPr>
          <a:xfrm>
            <a:off x="2256086" y="5644381"/>
            <a:ext cx="848117" cy="369332"/>
          </a:xfrm>
          <a:prstGeom prst="rect">
            <a:avLst/>
          </a:prstGeom>
          <a:noFill/>
        </p:spPr>
        <p:txBody>
          <a:bodyPr wrap="none" rtlCol="0">
            <a:spAutoFit/>
          </a:bodyPr>
          <a:lstStyle/>
          <a:p>
            <a:r>
              <a:rPr lang="en-US" dirty="0"/>
              <a:t>Church</a:t>
            </a:r>
          </a:p>
        </p:txBody>
      </p:sp>
      <p:sp>
        <p:nvSpPr>
          <p:cNvPr id="15" name="TextBox 14"/>
          <p:cNvSpPr txBox="1"/>
          <p:nvPr/>
        </p:nvSpPr>
        <p:spPr>
          <a:xfrm>
            <a:off x="5131203" y="5607455"/>
            <a:ext cx="1742978" cy="369332"/>
          </a:xfrm>
          <a:prstGeom prst="rect">
            <a:avLst/>
          </a:prstGeom>
          <a:noFill/>
        </p:spPr>
        <p:txBody>
          <a:bodyPr wrap="none" rtlCol="0">
            <a:spAutoFit/>
          </a:bodyPr>
          <a:lstStyle/>
          <a:p>
            <a:r>
              <a:rPr lang="en-US" dirty="0"/>
              <a:t>Shopping Center</a:t>
            </a:r>
          </a:p>
        </p:txBody>
      </p:sp>
      <p:sp>
        <p:nvSpPr>
          <p:cNvPr id="16" name="TextBox 15"/>
          <p:cNvSpPr txBox="1"/>
          <p:nvPr/>
        </p:nvSpPr>
        <p:spPr>
          <a:xfrm>
            <a:off x="7143635" y="3124669"/>
            <a:ext cx="1406604" cy="369332"/>
          </a:xfrm>
          <a:prstGeom prst="rect">
            <a:avLst/>
          </a:prstGeom>
          <a:noFill/>
        </p:spPr>
        <p:txBody>
          <a:bodyPr wrap="none" rtlCol="0">
            <a:spAutoFit/>
          </a:bodyPr>
          <a:lstStyle/>
          <a:p>
            <a:r>
              <a:rPr lang="en-US" dirty="0"/>
              <a:t>Coffee Shops</a:t>
            </a:r>
          </a:p>
        </p:txBody>
      </p:sp>
      <p:sp>
        <p:nvSpPr>
          <p:cNvPr id="17" name="TextBox 16"/>
          <p:cNvSpPr txBox="1"/>
          <p:nvPr/>
        </p:nvSpPr>
        <p:spPr>
          <a:xfrm>
            <a:off x="10133229" y="3124669"/>
            <a:ext cx="680956" cy="369332"/>
          </a:xfrm>
          <a:prstGeom prst="rect">
            <a:avLst/>
          </a:prstGeom>
          <a:noFill/>
        </p:spPr>
        <p:txBody>
          <a:bodyPr wrap="none" rtlCol="0">
            <a:spAutoFit/>
          </a:bodyPr>
          <a:lstStyle/>
          <a:p>
            <a:r>
              <a:rPr lang="en-US" dirty="0"/>
              <a:t>Parks</a:t>
            </a:r>
          </a:p>
        </p:txBody>
      </p:sp>
    </p:spTree>
    <p:extLst>
      <p:ext uri="{BB962C8B-B14F-4D97-AF65-F5344CB8AC3E}">
        <p14:creationId xmlns:p14="http://schemas.microsoft.com/office/powerpoint/2010/main" val="4034536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D7097-D743-4C77-99DC-99ADF927B6EC}"/>
              </a:ext>
            </a:extLst>
          </p:cNvPr>
          <p:cNvSpPr>
            <a:spLocks noGrp="1"/>
          </p:cNvSpPr>
          <p:nvPr>
            <p:ph type="title"/>
          </p:nvPr>
        </p:nvSpPr>
        <p:spPr/>
        <p:txBody>
          <a:bodyPr/>
          <a:lstStyle/>
          <a:p>
            <a:r>
              <a:rPr lang="en-US" b="1" dirty="0"/>
              <a:t>How to Prevent Recruitment?</a:t>
            </a:r>
          </a:p>
        </p:txBody>
      </p:sp>
      <p:pic>
        <p:nvPicPr>
          <p:cNvPr id="5" name="Content Placeholder 4"/>
          <p:cNvPicPr>
            <a:picLocks noGrp="1" noChangeAspect="1"/>
          </p:cNvPicPr>
          <p:nvPr>
            <p:ph idx="1"/>
          </p:nvPr>
        </p:nvPicPr>
        <p:blipFill>
          <a:blip r:embed="rId3"/>
          <a:stretch>
            <a:fillRect/>
          </a:stretch>
        </p:blipFill>
        <p:spPr>
          <a:xfrm>
            <a:off x="838200" y="1690688"/>
            <a:ext cx="4351338" cy="4351338"/>
          </a:xfrm>
          <a:prstGeom prst="rect">
            <a:avLst/>
          </a:prstGeom>
        </p:spPr>
      </p:pic>
      <p:sp>
        <p:nvSpPr>
          <p:cNvPr id="6" name="TextBox 5"/>
          <p:cNvSpPr txBox="1"/>
          <p:nvPr/>
        </p:nvSpPr>
        <p:spPr>
          <a:xfrm>
            <a:off x="5487037" y="2459504"/>
            <a:ext cx="6240144" cy="1938992"/>
          </a:xfrm>
          <a:prstGeom prst="rect">
            <a:avLst/>
          </a:prstGeom>
          <a:noFill/>
        </p:spPr>
        <p:txBody>
          <a:bodyPr wrap="square" rtlCol="0">
            <a:spAutoFit/>
          </a:bodyPr>
          <a:lstStyle/>
          <a:p>
            <a:r>
              <a:rPr lang="en-US" sz="4000" dirty="0"/>
              <a:t>Through </a:t>
            </a:r>
            <a:r>
              <a:rPr lang="en-US" sz="4000" i="1" dirty="0"/>
              <a:t>boundaries</a:t>
            </a:r>
            <a:r>
              <a:rPr lang="en-US" sz="4000" dirty="0"/>
              <a:t>, we create our own rules, or limits, within relationships. </a:t>
            </a:r>
          </a:p>
        </p:txBody>
      </p:sp>
    </p:spTree>
    <p:extLst>
      <p:ext uri="{BB962C8B-B14F-4D97-AF65-F5344CB8AC3E}">
        <p14:creationId xmlns:p14="http://schemas.microsoft.com/office/powerpoint/2010/main" val="31389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D7097-D743-4C77-99DC-99ADF927B6EC}"/>
              </a:ext>
            </a:extLst>
          </p:cNvPr>
          <p:cNvSpPr>
            <a:spLocks noGrp="1"/>
          </p:cNvSpPr>
          <p:nvPr>
            <p:ph type="title"/>
          </p:nvPr>
        </p:nvSpPr>
        <p:spPr>
          <a:xfrm>
            <a:off x="1321279" y="317833"/>
            <a:ext cx="2068902" cy="1403290"/>
          </a:xfrm>
        </p:spPr>
        <p:txBody>
          <a:bodyPr/>
          <a:lstStyle/>
          <a:p>
            <a:r>
              <a:rPr lang="en-US" b="1" dirty="0"/>
              <a:t>Video</a:t>
            </a:r>
          </a:p>
        </p:txBody>
      </p:sp>
      <p:sp>
        <p:nvSpPr>
          <p:cNvPr id="3" name="Content Placeholder 2"/>
          <p:cNvSpPr>
            <a:spLocks noGrp="1"/>
          </p:cNvSpPr>
          <p:nvPr>
            <p:ph idx="1"/>
          </p:nvPr>
        </p:nvSpPr>
        <p:spPr>
          <a:xfrm>
            <a:off x="643062" y="4597067"/>
            <a:ext cx="10515600" cy="1517983"/>
          </a:xfrm>
        </p:spPr>
        <p:txBody>
          <a:bodyPr>
            <a:normAutofit fontScale="92500"/>
          </a:bodyPr>
          <a:lstStyle/>
          <a:p>
            <a:r>
              <a:rPr lang="en-US" sz="3600" dirty="0"/>
              <a:t>What are some healthy boundaries you learned about?</a:t>
            </a:r>
          </a:p>
          <a:p>
            <a:r>
              <a:rPr lang="en-US" sz="3600" dirty="0"/>
              <a:t>What are some unhealthy boundaries you learned about?</a:t>
            </a:r>
          </a:p>
        </p:txBody>
      </p:sp>
      <p:pic>
        <p:nvPicPr>
          <p:cNvPr id="5" name="Picture 4">
            <a:extLst>
              <a:ext uri="{FF2B5EF4-FFF2-40B4-BE49-F238E27FC236}">
                <a16:creationId xmlns:a16="http://schemas.microsoft.com/office/drawing/2014/main" id="{D0D793FC-85B9-483B-B341-907BD48D7EED}"/>
              </a:ext>
            </a:extLst>
          </p:cNvPr>
          <p:cNvPicPr>
            <a:picLocks noChangeAspect="1"/>
          </p:cNvPicPr>
          <p:nvPr/>
        </p:nvPicPr>
        <p:blipFill rotWithShape="1">
          <a:blip r:embed="rId3"/>
          <a:srcRect l="15278" t="20167" r="39514" b="23167"/>
          <a:stretch/>
        </p:blipFill>
        <p:spPr>
          <a:xfrm>
            <a:off x="4194810" y="317833"/>
            <a:ext cx="4960620" cy="3886200"/>
          </a:xfrm>
          <a:prstGeom prst="rect">
            <a:avLst/>
          </a:prstGeom>
        </p:spPr>
      </p:pic>
      <p:pic>
        <p:nvPicPr>
          <p:cNvPr id="4" name="Picture 3">
            <a:hlinkClick r:id="rId4"/>
            <a:extLst>
              <a:ext uri="{FF2B5EF4-FFF2-40B4-BE49-F238E27FC236}">
                <a16:creationId xmlns:a16="http://schemas.microsoft.com/office/drawing/2014/main" id="{211F072D-AA6F-4B7D-B3BD-2AE48ED540B4}"/>
              </a:ext>
            </a:extLst>
          </p:cNvPr>
          <p:cNvPicPr>
            <a:picLocks noChangeAspect="1"/>
          </p:cNvPicPr>
          <p:nvPr/>
        </p:nvPicPr>
        <p:blipFill>
          <a:blip r:embed="rId5"/>
          <a:stretch>
            <a:fillRect/>
          </a:stretch>
        </p:blipFill>
        <p:spPr>
          <a:xfrm>
            <a:off x="5900862" y="2371889"/>
            <a:ext cx="1310754" cy="1140051"/>
          </a:xfrm>
          <a:prstGeom prst="rect">
            <a:avLst/>
          </a:prstGeom>
        </p:spPr>
      </p:pic>
    </p:spTree>
    <p:extLst>
      <p:ext uri="{BB962C8B-B14F-4D97-AF65-F5344CB8AC3E}">
        <p14:creationId xmlns:p14="http://schemas.microsoft.com/office/powerpoint/2010/main" val="3221456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A681-8B30-421F-AC10-68181714A40D}"/>
              </a:ext>
            </a:extLst>
          </p:cNvPr>
          <p:cNvSpPr>
            <a:spLocks noGrp="1"/>
          </p:cNvSpPr>
          <p:nvPr>
            <p:ph type="title"/>
          </p:nvPr>
        </p:nvSpPr>
        <p:spPr/>
        <p:txBody>
          <a:bodyPr/>
          <a:lstStyle/>
          <a:p>
            <a:r>
              <a:rPr lang="en-US" b="1" dirty="0"/>
              <a:t>What to do if you need help</a:t>
            </a:r>
          </a:p>
        </p:txBody>
      </p:sp>
      <p:pic>
        <p:nvPicPr>
          <p:cNvPr id="6" name="Content Placeholder 5"/>
          <p:cNvPicPr>
            <a:picLocks noGrp="1" noChangeAspect="1"/>
          </p:cNvPicPr>
          <p:nvPr>
            <p:ph idx="1"/>
          </p:nvPr>
        </p:nvPicPr>
        <p:blipFill>
          <a:blip r:embed="rId3"/>
          <a:stretch>
            <a:fillRect/>
          </a:stretch>
        </p:blipFill>
        <p:spPr>
          <a:xfrm>
            <a:off x="2696615" y="1825625"/>
            <a:ext cx="6798769" cy="4351338"/>
          </a:xfrm>
          <a:prstGeom prst="rect">
            <a:avLst/>
          </a:prstGeom>
        </p:spPr>
      </p:pic>
    </p:spTree>
    <p:extLst>
      <p:ext uri="{BB962C8B-B14F-4D97-AF65-F5344CB8AC3E}">
        <p14:creationId xmlns:p14="http://schemas.microsoft.com/office/powerpoint/2010/main" val="2854757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486</Words>
  <Application>Microsoft Office PowerPoint</Application>
  <PresentationFormat>Widescreen</PresentationFormat>
  <Paragraphs>37</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Recruitment</vt:lpstr>
      <vt:lpstr>What is recruitment?</vt:lpstr>
      <vt:lpstr>PowerPoint Presentation</vt:lpstr>
      <vt:lpstr>Where recruitment can occur</vt:lpstr>
      <vt:lpstr>How to Prevent Recruitment?</vt:lpstr>
      <vt:lpstr>Video</vt:lpstr>
      <vt:lpstr>What to do if you need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Recruitment</dc:title>
  <dc:creator>Veronica Duffield</dc:creator>
  <cp:lastModifiedBy>KA PEASLEE</cp:lastModifiedBy>
  <cp:revision>30</cp:revision>
  <dcterms:created xsi:type="dcterms:W3CDTF">2021-12-21T17:11:56Z</dcterms:created>
  <dcterms:modified xsi:type="dcterms:W3CDTF">2022-03-12T19:09:37Z</dcterms:modified>
</cp:coreProperties>
</file>